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59" r:id="rId4"/>
    <p:sldId id="263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D9E4-A875-454D-9383-8D52977F0044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5079-5B87-4543-A73E-90C9DBD8C2D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B5079-5B87-4543-A73E-90C9DBD8C2D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596C-B44C-4F83-B314-725BDF5E986B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F2FE-D4C1-4514-8297-4ABD616AB75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193037">
            <a:off x="36053" y="240542"/>
            <a:ext cx="4684930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it-IT" sz="3200" b="1" dirty="0" smtClean="0">
                <a:ln>
                  <a:prstDash val="solid"/>
                </a:ln>
                <a:solidFill>
                  <a:srgbClr val="FF0000"/>
                </a:solidFill>
              </a:rPr>
              <a:t>SCUOLA DELL’ INFANZIA </a:t>
            </a:r>
            <a:br>
              <a:rPr lang="it-IT" sz="3200" b="1" dirty="0" smtClean="0">
                <a:ln>
                  <a:prstDash val="solid"/>
                </a:ln>
                <a:solidFill>
                  <a:srgbClr val="FF0000"/>
                </a:solidFill>
              </a:rPr>
            </a:br>
            <a:r>
              <a:rPr lang="it-IT" sz="3200" b="1" dirty="0" smtClean="0">
                <a:ln>
                  <a:prstDash val="solid"/>
                </a:ln>
                <a:solidFill>
                  <a:srgbClr val="FF0000"/>
                </a:solidFill>
              </a:rPr>
              <a:t>BUONCONVENTO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4" name="Immagine 3" descr="log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6357958"/>
            <a:ext cx="2571736" cy="500042"/>
          </a:xfrm>
          <a:prstGeom prst="rect">
            <a:avLst/>
          </a:prstGeom>
        </p:spPr>
      </p:pic>
      <p:pic>
        <p:nvPicPr>
          <p:cNvPr id="5" name="Immagine 4" descr="IMG-20200313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385" y="3714752"/>
            <a:ext cx="2258615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magine 8" descr="IMG-20200313-WA0030.jpg"/>
          <p:cNvPicPr>
            <a:picLocks noChangeAspect="1"/>
          </p:cNvPicPr>
          <p:nvPr/>
        </p:nvPicPr>
        <p:blipFill>
          <a:blip r:embed="rId4" cstate="print"/>
          <a:srcRect l="12963" t="4167" r="7407" b="5555"/>
          <a:stretch>
            <a:fillRect/>
          </a:stretch>
        </p:blipFill>
        <p:spPr>
          <a:xfrm>
            <a:off x="0" y="4071942"/>
            <a:ext cx="235745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 descr="IMG-20200315-WA0015.jpg"/>
          <p:cNvPicPr>
            <a:picLocks noChangeAspect="1"/>
          </p:cNvPicPr>
          <p:nvPr/>
        </p:nvPicPr>
        <p:blipFill>
          <a:blip r:embed="rId5" cstate="print"/>
          <a:srcRect l="9195" t="10345" r="3448"/>
          <a:stretch>
            <a:fillRect/>
          </a:stretch>
        </p:blipFill>
        <p:spPr>
          <a:xfrm>
            <a:off x="2428860" y="3571876"/>
            <a:ext cx="2297004" cy="3143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IMG-20200315-WA0016.jpg"/>
          <p:cNvPicPr>
            <a:picLocks noChangeAspect="1"/>
          </p:cNvPicPr>
          <p:nvPr/>
        </p:nvPicPr>
        <p:blipFill>
          <a:blip r:embed="rId6" cstate="print"/>
          <a:srcRect l="10255" t="5769" r="12821" b="13462"/>
          <a:stretch>
            <a:fillRect/>
          </a:stretch>
        </p:blipFill>
        <p:spPr>
          <a:xfrm>
            <a:off x="0" y="1428736"/>
            <a:ext cx="214314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 descr="IMG-20200315-WA00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3500438"/>
            <a:ext cx="1857388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Segnaposto contenuto 15" descr="IMG-20200316-WA0007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rcRect l="23457" t="7992" r="29629"/>
          <a:stretch>
            <a:fillRect/>
          </a:stretch>
        </p:blipFill>
        <p:spPr>
          <a:xfrm>
            <a:off x="4500562" y="785794"/>
            <a:ext cx="2357454" cy="2600702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 descr="IMG-20200316-WA0008.jpg"/>
          <p:cNvPicPr>
            <a:picLocks noChangeAspect="1"/>
          </p:cNvPicPr>
          <p:nvPr/>
        </p:nvPicPr>
        <p:blipFill>
          <a:blip r:embed="rId9" cstate="print"/>
          <a:srcRect l="7511" t="4215" b="4444"/>
          <a:stretch>
            <a:fillRect/>
          </a:stretch>
        </p:blipFill>
        <p:spPr>
          <a:xfrm>
            <a:off x="7000892" y="214290"/>
            <a:ext cx="2000264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magine 13" descr="IMG-20200315-WA0017[1044].jpg"/>
          <p:cNvPicPr>
            <a:picLocks noChangeAspect="1"/>
          </p:cNvPicPr>
          <p:nvPr/>
        </p:nvPicPr>
        <p:blipFill>
          <a:blip r:embed="rId10" cstate="print"/>
          <a:srcRect l="4687" t="9375" r="5468" b="4166"/>
          <a:stretch>
            <a:fillRect/>
          </a:stretch>
        </p:blipFill>
        <p:spPr>
          <a:xfrm>
            <a:off x="2214546" y="1357298"/>
            <a:ext cx="2211135" cy="207170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Immagine 11" descr="l-icona-vibrante-del-cuore-fatta-della-mano-multicolore-stampa-109587100.jpg"/>
          <p:cNvPicPr>
            <a:picLocks noChangeAspect="1"/>
          </p:cNvPicPr>
          <p:nvPr/>
        </p:nvPicPr>
        <p:blipFill>
          <a:blip r:embed="rId11" cstate="print"/>
          <a:srcRect l="13568" t="19351" r="18773" b="19351"/>
          <a:stretch>
            <a:fillRect/>
          </a:stretch>
        </p:blipFill>
        <p:spPr>
          <a:xfrm>
            <a:off x="4857752" y="142852"/>
            <a:ext cx="1285884" cy="57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092816">
            <a:off x="61504" y="155430"/>
            <a:ext cx="4143404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SCUOLA DELL’INFANZIA </a:t>
            </a:r>
            <a:br>
              <a:rPr lang="it-IT" sz="3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32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BUONCONVENTO</a:t>
            </a:r>
            <a:endParaRPr lang="it-I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egnaposto contenuto 3" descr="IMG-20200315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304" t="2174" r="10326"/>
          <a:stretch>
            <a:fillRect/>
          </a:stretch>
        </p:blipFill>
        <p:spPr>
          <a:xfrm>
            <a:off x="357158" y="3714752"/>
            <a:ext cx="2857520" cy="278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 descr="IMG-20200316-WA0015.jpg"/>
          <p:cNvPicPr>
            <a:picLocks noChangeAspect="1"/>
          </p:cNvPicPr>
          <p:nvPr/>
        </p:nvPicPr>
        <p:blipFill>
          <a:blip r:embed="rId3" cstate="print"/>
          <a:srcRect l="181" t="15625" r="9239" b="7291"/>
          <a:stretch>
            <a:fillRect/>
          </a:stretch>
        </p:blipFill>
        <p:spPr>
          <a:xfrm>
            <a:off x="6143636" y="2643182"/>
            <a:ext cx="2571768" cy="335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 descr="IMG-20200315-WA0023.jpg"/>
          <p:cNvPicPr>
            <a:picLocks noChangeAspect="1"/>
          </p:cNvPicPr>
          <p:nvPr/>
        </p:nvPicPr>
        <p:blipFill>
          <a:blip r:embed="rId4" cstate="print"/>
          <a:srcRect l="6944" t="12500" r="4166"/>
          <a:stretch>
            <a:fillRect/>
          </a:stretch>
        </p:blipFill>
        <p:spPr>
          <a:xfrm>
            <a:off x="3571868" y="3714752"/>
            <a:ext cx="2317929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logo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6072206"/>
            <a:ext cx="2928926" cy="785794"/>
          </a:xfrm>
          <a:prstGeom prst="rect">
            <a:avLst/>
          </a:prstGeom>
        </p:spPr>
      </p:pic>
      <p:pic>
        <p:nvPicPr>
          <p:cNvPr id="8" name="Immagine 7" descr="IMG-20200311-WA0021[1046].jpg"/>
          <p:cNvPicPr>
            <a:picLocks noChangeAspect="1"/>
          </p:cNvPicPr>
          <p:nvPr/>
        </p:nvPicPr>
        <p:blipFill>
          <a:blip r:embed="rId6" cstate="print"/>
          <a:srcRect b="12500"/>
          <a:stretch>
            <a:fillRect/>
          </a:stretch>
        </p:blipFill>
        <p:spPr>
          <a:xfrm rot="16200000">
            <a:off x="6247250" y="-317952"/>
            <a:ext cx="2150224" cy="321470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Immagine 8" descr="IMG-20200315-WA0025.jpg"/>
          <p:cNvPicPr>
            <a:picLocks noChangeAspect="1"/>
          </p:cNvPicPr>
          <p:nvPr/>
        </p:nvPicPr>
        <p:blipFill>
          <a:blip r:embed="rId7"/>
          <a:srcRect l="4433" t="8920" r="1525"/>
          <a:stretch>
            <a:fillRect/>
          </a:stretch>
        </p:blipFill>
        <p:spPr>
          <a:xfrm>
            <a:off x="285720" y="1357298"/>
            <a:ext cx="5214974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 descr="l-icona-vibrante-del-cuore-fatta-della-mano-multicolore-stampa-109587100.jpg"/>
          <p:cNvPicPr>
            <a:picLocks noChangeAspect="1"/>
          </p:cNvPicPr>
          <p:nvPr/>
        </p:nvPicPr>
        <p:blipFill>
          <a:blip r:embed="rId8" cstate="print"/>
          <a:srcRect l="13568" t="19351" r="18773" b="17548"/>
          <a:stretch>
            <a:fillRect/>
          </a:stretch>
        </p:blipFill>
        <p:spPr>
          <a:xfrm>
            <a:off x="4143372" y="214290"/>
            <a:ext cx="1273637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0932199">
            <a:off x="-76202" y="151099"/>
            <a:ext cx="4637732" cy="114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SCUOLA DELL’ INFANZIA </a:t>
            </a:r>
            <a:br>
              <a:rPr lang="it-IT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BUONCONVENTO</a:t>
            </a:r>
            <a:endParaRPr lang="it-IT" sz="3200" dirty="0">
              <a:solidFill>
                <a:srgbClr val="FFFF00"/>
              </a:solidFill>
            </a:endParaRPr>
          </a:p>
        </p:txBody>
      </p:sp>
      <p:pic>
        <p:nvPicPr>
          <p:cNvPr id="4" name="Immagine 3" descr="log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6072206"/>
            <a:ext cx="2928926" cy="785794"/>
          </a:xfrm>
          <a:prstGeom prst="rect">
            <a:avLst/>
          </a:prstGeom>
        </p:spPr>
      </p:pic>
      <p:pic>
        <p:nvPicPr>
          <p:cNvPr id="6" name="Immagine 5" descr="IMG-20200315-WA0029.jpg"/>
          <p:cNvPicPr>
            <a:picLocks noChangeAspect="1"/>
          </p:cNvPicPr>
          <p:nvPr/>
        </p:nvPicPr>
        <p:blipFill>
          <a:blip r:embed="rId3" cstate="print"/>
          <a:srcRect t="9566" b="15351"/>
          <a:stretch>
            <a:fillRect/>
          </a:stretch>
        </p:blipFill>
        <p:spPr>
          <a:xfrm>
            <a:off x="142844" y="1428736"/>
            <a:ext cx="3500462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IMG-20200315-WA0030.jpg"/>
          <p:cNvPicPr>
            <a:picLocks noChangeAspect="1"/>
          </p:cNvPicPr>
          <p:nvPr/>
        </p:nvPicPr>
        <p:blipFill>
          <a:blip r:embed="rId4" cstate="print"/>
          <a:srcRect t="23401" r="5555" b="14027"/>
          <a:stretch>
            <a:fillRect/>
          </a:stretch>
        </p:blipFill>
        <p:spPr>
          <a:xfrm>
            <a:off x="3857620" y="500042"/>
            <a:ext cx="2386924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IMG-20200315-WA0031.jpg"/>
          <p:cNvPicPr>
            <a:picLocks noChangeAspect="1"/>
          </p:cNvPicPr>
          <p:nvPr/>
        </p:nvPicPr>
        <p:blipFill>
          <a:blip r:embed="rId5" cstate="print"/>
          <a:srcRect l="1389" r="4166" b="5208"/>
          <a:stretch>
            <a:fillRect/>
          </a:stretch>
        </p:blipFill>
        <p:spPr>
          <a:xfrm>
            <a:off x="6429388" y="142852"/>
            <a:ext cx="2500298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 descr="IMG-20200315-WA0033.jpg"/>
          <p:cNvPicPr>
            <a:picLocks noChangeAspect="1"/>
          </p:cNvPicPr>
          <p:nvPr/>
        </p:nvPicPr>
        <p:blipFill>
          <a:blip r:embed="rId6"/>
          <a:srcRect t="11384" b="8929"/>
          <a:stretch>
            <a:fillRect/>
          </a:stretch>
        </p:blipFill>
        <p:spPr>
          <a:xfrm>
            <a:off x="142844" y="3857628"/>
            <a:ext cx="2102318" cy="2875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IMG-20200313-WA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3857628"/>
            <a:ext cx="1875248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Segnaposto contenuto 13" descr="IMG-20200316-WA0019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 flipV="1">
            <a:off x="4769908" y="6126163"/>
            <a:ext cx="61383" cy="46037"/>
          </a:xfrm>
        </p:spPr>
      </p:pic>
      <p:pic>
        <p:nvPicPr>
          <p:cNvPr id="15" name="Immagine 14" descr="IMG-20200316-WA00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3714752"/>
            <a:ext cx="4143372" cy="2367660"/>
          </a:xfrm>
          <a:prstGeom prst="rect">
            <a:avLst/>
          </a:prstGeom>
        </p:spPr>
      </p:pic>
      <p:pic>
        <p:nvPicPr>
          <p:cNvPr id="11" name="Immagine 10" descr="l-icona-vibrante-del-cuore-fatta-della-mano-multicolore-stampa-109587100.jpg"/>
          <p:cNvPicPr>
            <a:picLocks noChangeAspect="1"/>
          </p:cNvPicPr>
          <p:nvPr/>
        </p:nvPicPr>
        <p:blipFill>
          <a:blip r:embed="rId10" cstate="print"/>
          <a:srcRect l="13879" t="18029" r="18773" b="17067"/>
          <a:stretch>
            <a:fillRect/>
          </a:stretch>
        </p:blipFill>
        <p:spPr>
          <a:xfrm>
            <a:off x="285720" y="0"/>
            <a:ext cx="1000132" cy="571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log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6072206"/>
            <a:ext cx="2928926" cy="78579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 rot="21030121">
            <a:off x="59454" y="346793"/>
            <a:ext cx="4292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SCUOLA DELL’INFANZIA </a:t>
            </a:r>
            <a:br>
              <a:rPr lang="it-IT" sz="32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3200" b="1" dirty="0" smtClean="0">
                <a:ln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BUONCONVENTO</a:t>
            </a:r>
            <a:endParaRPr lang="it-IT" sz="3200" dirty="0">
              <a:solidFill>
                <a:srgbClr val="00B050"/>
              </a:solidFill>
            </a:endParaRPr>
          </a:p>
        </p:txBody>
      </p:sp>
      <p:pic>
        <p:nvPicPr>
          <p:cNvPr id="10" name="Immagine 9" descr="IMG-20200315-WA0022.jpg"/>
          <p:cNvPicPr>
            <a:picLocks noChangeAspect="1"/>
          </p:cNvPicPr>
          <p:nvPr/>
        </p:nvPicPr>
        <p:blipFill>
          <a:blip r:embed="rId3" cstate="print"/>
          <a:srcRect l="18056" t="22916" r="20833"/>
          <a:stretch>
            <a:fillRect/>
          </a:stretch>
        </p:blipFill>
        <p:spPr>
          <a:xfrm>
            <a:off x="142844" y="3929066"/>
            <a:ext cx="1714512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 descr="IMG-20200313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500174"/>
            <a:ext cx="2071702" cy="3071834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 descr="IMG-20200313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786190"/>
            <a:ext cx="2428892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magine 13" descr="IMG-20200316-WA0009.jpg"/>
          <p:cNvPicPr>
            <a:picLocks noChangeAspect="1"/>
          </p:cNvPicPr>
          <p:nvPr/>
        </p:nvPicPr>
        <p:blipFill>
          <a:blip r:embed="rId6" cstate="print"/>
          <a:srcRect l="1389" t="3125" r="8333" b="4166"/>
          <a:stretch>
            <a:fillRect/>
          </a:stretch>
        </p:blipFill>
        <p:spPr>
          <a:xfrm>
            <a:off x="6715140" y="500042"/>
            <a:ext cx="2286819" cy="3131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magine 15" descr="IMG-20200316-WA0010.jpg"/>
          <p:cNvPicPr>
            <a:picLocks noChangeAspect="1"/>
          </p:cNvPicPr>
          <p:nvPr/>
        </p:nvPicPr>
        <p:blipFill>
          <a:blip r:embed="rId7" cstate="print"/>
          <a:srcRect l="4166" t="17708" r="9722"/>
          <a:stretch>
            <a:fillRect/>
          </a:stretch>
        </p:blipFill>
        <p:spPr>
          <a:xfrm>
            <a:off x="1928794" y="3929066"/>
            <a:ext cx="2071702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magine 19" descr="IMG-20200315-WA0020[1048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1571612"/>
            <a:ext cx="3571900" cy="2144834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magine 18" descr="IMG-20200315-WA0027[1036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4714884"/>
            <a:ext cx="2062772" cy="200026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Immagine 11" descr="l-icona-vibrante-del-cuore-fatta-della-mano-multicolore-stampa-109587100.jpg"/>
          <p:cNvPicPr>
            <a:picLocks noChangeAspect="1"/>
          </p:cNvPicPr>
          <p:nvPr/>
        </p:nvPicPr>
        <p:blipFill>
          <a:blip r:embed="rId10" cstate="print"/>
          <a:srcRect l="12144" t="19832" r="20197" b="17067"/>
          <a:stretch>
            <a:fillRect/>
          </a:stretch>
        </p:blipFill>
        <p:spPr>
          <a:xfrm>
            <a:off x="4357686" y="142852"/>
            <a:ext cx="1357322" cy="1218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302442">
            <a:off x="127188" y="188572"/>
            <a:ext cx="4402843" cy="928693"/>
          </a:xfrm>
          <a:effectLst>
            <a:softEdge rad="127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SCUOLA DELL’ INFANZIA</a:t>
            </a:r>
            <a:br>
              <a:rPr lang="it-IT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32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BUONCONVENTO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643710"/>
            <a:ext cx="9001156" cy="214290"/>
          </a:xfrm>
        </p:spPr>
        <p:txBody>
          <a:bodyPr>
            <a:normAutofit fontScale="32500" lnSpcReduction="20000"/>
          </a:bodyPr>
          <a:lstStyle/>
          <a:p>
            <a:endParaRPr lang="it-IT" dirty="0"/>
          </a:p>
        </p:txBody>
      </p:sp>
      <p:pic>
        <p:nvPicPr>
          <p:cNvPr id="6" name="Immagine 5" descr="log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6072206"/>
            <a:ext cx="2928926" cy="785794"/>
          </a:xfrm>
          <a:prstGeom prst="rect">
            <a:avLst/>
          </a:prstGeom>
        </p:spPr>
      </p:pic>
      <p:pic>
        <p:nvPicPr>
          <p:cNvPr id="12" name="Immagine 11" descr="IMG-20200313-WA0004.jpg"/>
          <p:cNvPicPr>
            <a:picLocks noChangeAspect="1"/>
          </p:cNvPicPr>
          <p:nvPr/>
        </p:nvPicPr>
        <p:blipFill>
          <a:blip r:embed="rId4" cstate="print"/>
          <a:srcRect t="18750" r="7692"/>
          <a:stretch>
            <a:fillRect/>
          </a:stretch>
        </p:blipFill>
        <p:spPr>
          <a:xfrm>
            <a:off x="5357818" y="4000504"/>
            <a:ext cx="3571900" cy="2166952"/>
          </a:xfrm>
          <a:prstGeom prst="rect">
            <a:avLst/>
          </a:prstGeom>
        </p:spPr>
      </p:pic>
      <p:pic>
        <p:nvPicPr>
          <p:cNvPr id="13" name="Immagine 12" descr="IMG-20200313-WA0007.jpg"/>
          <p:cNvPicPr>
            <a:picLocks noChangeAspect="1"/>
          </p:cNvPicPr>
          <p:nvPr/>
        </p:nvPicPr>
        <p:blipFill>
          <a:blip r:embed="rId5" cstate="print"/>
          <a:srcRect l="14706" r="17647"/>
          <a:stretch>
            <a:fillRect/>
          </a:stretch>
        </p:blipFill>
        <p:spPr>
          <a:xfrm>
            <a:off x="2643174" y="4143380"/>
            <a:ext cx="2571768" cy="2500330"/>
          </a:xfrm>
          <a:prstGeom prst="rect">
            <a:avLst/>
          </a:prstGeom>
        </p:spPr>
      </p:pic>
      <p:pic>
        <p:nvPicPr>
          <p:cNvPr id="10" name="Immagine 9" descr="IMG-20200315-WA0026.jpg"/>
          <p:cNvPicPr>
            <a:picLocks noChangeAspect="1"/>
          </p:cNvPicPr>
          <p:nvPr/>
        </p:nvPicPr>
        <p:blipFill>
          <a:blip r:embed="rId6" cstate="print"/>
          <a:srcRect t="17553"/>
          <a:stretch>
            <a:fillRect/>
          </a:stretch>
        </p:blipFill>
        <p:spPr>
          <a:xfrm>
            <a:off x="5357818" y="500042"/>
            <a:ext cx="3571900" cy="3357586"/>
          </a:xfrm>
          <a:prstGeom prst="rect">
            <a:avLst/>
          </a:prstGeom>
        </p:spPr>
      </p:pic>
      <p:pic>
        <p:nvPicPr>
          <p:cNvPr id="14" name="Immagine 13" descr="IMG-20200315-WA00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2318" y="1142984"/>
            <a:ext cx="2234061" cy="2928958"/>
          </a:xfrm>
          <a:prstGeom prst="rect">
            <a:avLst/>
          </a:prstGeom>
        </p:spPr>
      </p:pic>
      <p:pic>
        <p:nvPicPr>
          <p:cNvPr id="16" name="Immagine 15" descr="IMG-20200315-WA0019.jpg"/>
          <p:cNvPicPr>
            <a:picLocks noChangeAspect="1"/>
          </p:cNvPicPr>
          <p:nvPr/>
        </p:nvPicPr>
        <p:blipFill>
          <a:blip r:embed="rId8" cstate="print"/>
          <a:srcRect l="5476" t="9589" r="5082" b="5479"/>
          <a:stretch>
            <a:fillRect/>
          </a:stretch>
        </p:blipFill>
        <p:spPr>
          <a:xfrm>
            <a:off x="142844" y="3714752"/>
            <a:ext cx="2428892" cy="3000396"/>
          </a:xfrm>
          <a:prstGeom prst="rect">
            <a:avLst/>
          </a:prstGeom>
        </p:spPr>
      </p:pic>
      <p:pic>
        <p:nvPicPr>
          <p:cNvPr id="19" name="Immagine 18" descr="IMG-20200316-WA0011.jpg"/>
          <p:cNvPicPr>
            <a:picLocks noChangeAspect="1"/>
          </p:cNvPicPr>
          <p:nvPr/>
        </p:nvPicPr>
        <p:blipFill>
          <a:blip r:embed="rId9" cstate="print"/>
          <a:srcRect t="5208" r="7454" b="22916"/>
          <a:stretch>
            <a:fillRect/>
          </a:stretch>
        </p:blipFill>
        <p:spPr>
          <a:xfrm>
            <a:off x="142844" y="1142984"/>
            <a:ext cx="2786082" cy="2500330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subTitle" idx="1"/>
          </p:nvPr>
        </p:nvSpPr>
        <p:spPr>
          <a:xfrm>
            <a:off x="-2571750" y="4071938"/>
            <a:ext cx="214264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endParaRPr lang="it-IT" dirty="0"/>
          </a:p>
        </p:txBody>
      </p:sp>
      <p:sp>
        <p:nvSpPr>
          <p:cNvPr id="15" name="Cuore 14"/>
          <p:cNvSpPr/>
          <p:nvPr/>
        </p:nvSpPr>
        <p:spPr>
          <a:xfrm>
            <a:off x="6643702" y="785794"/>
            <a:ext cx="785818" cy="714380"/>
          </a:xfrm>
          <a:prstGeom prst="hear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 descr="l-icona-vibrante-del-cuore-fatta-della-mano-multicolore-stampa-109587100.jpg"/>
          <p:cNvPicPr>
            <a:picLocks noChangeAspect="1"/>
          </p:cNvPicPr>
          <p:nvPr/>
        </p:nvPicPr>
        <p:blipFill>
          <a:blip r:embed="rId10" cstate="print"/>
          <a:srcRect l="13879" t="18029" r="20197" b="18870"/>
          <a:stretch>
            <a:fillRect/>
          </a:stretch>
        </p:blipFill>
        <p:spPr>
          <a:xfrm>
            <a:off x="4214810" y="214290"/>
            <a:ext cx="857256" cy="78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1178816">
            <a:off x="67959" y="128434"/>
            <a:ext cx="4176393" cy="1266008"/>
          </a:xfrm>
        </p:spPr>
        <p:txBody>
          <a:bodyPr>
            <a:noAutofit/>
          </a:bodyPr>
          <a:lstStyle/>
          <a:p>
            <a:r>
              <a:rPr lang="it-IT" sz="2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SCUOLA DELL’ INFANZIA </a:t>
            </a:r>
            <a:br>
              <a:rPr lang="it-IT" sz="2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2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BUONCONVENTO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pic>
        <p:nvPicPr>
          <p:cNvPr id="4" name="Segnaposto contenuto 3" descr="IMG-20200315-WA0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77" t="19791" r="15277" b="17709"/>
          <a:stretch>
            <a:fillRect/>
          </a:stretch>
        </p:blipFill>
        <p:spPr>
          <a:xfrm>
            <a:off x="142844" y="3786190"/>
            <a:ext cx="2643206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egnaposto contenuto 4" descr="IMG-20200315-WA0028.jpg"/>
          <p:cNvPicPr>
            <a:picLocks noChangeAspect="1"/>
          </p:cNvPicPr>
          <p:nvPr/>
        </p:nvPicPr>
        <p:blipFill>
          <a:blip r:embed="rId3" cstate="print"/>
          <a:srcRect l="17262" t="15104" r="5753"/>
          <a:stretch>
            <a:fillRect/>
          </a:stretch>
        </p:blipFill>
        <p:spPr>
          <a:xfrm>
            <a:off x="7072330" y="142852"/>
            <a:ext cx="1911582" cy="2667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 descr="IMG-20200316-WA0013.jpg"/>
          <p:cNvPicPr>
            <a:picLocks noChangeAspect="1"/>
          </p:cNvPicPr>
          <p:nvPr/>
        </p:nvPicPr>
        <p:blipFill>
          <a:blip r:embed="rId4" cstate="print"/>
          <a:srcRect l="14815" t="15625" r="7407" b="7291"/>
          <a:stretch>
            <a:fillRect/>
          </a:stretch>
        </p:blipFill>
        <p:spPr>
          <a:xfrm>
            <a:off x="7072330" y="2857496"/>
            <a:ext cx="1905657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 descr="IMG-20200313-WA0028.jpg"/>
          <p:cNvPicPr>
            <a:picLocks noChangeAspect="1"/>
          </p:cNvPicPr>
          <p:nvPr/>
        </p:nvPicPr>
        <p:blipFill>
          <a:blip r:embed="rId5" cstate="print"/>
          <a:srcRect t="9091" b="2597"/>
          <a:stretch>
            <a:fillRect/>
          </a:stretch>
        </p:blipFill>
        <p:spPr>
          <a:xfrm>
            <a:off x="5072066" y="2643182"/>
            <a:ext cx="1913499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magine 7" descr="logo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6215082"/>
            <a:ext cx="3286148" cy="642918"/>
          </a:xfrm>
          <a:prstGeom prst="rect">
            <a:avLst/>
          </a:prstGeom>
        </p:spPr>
      </p:pic>
      <p:pic>
        <p:nvPicPr>
          <p:cNvPr id="9" name="Immagine 8" descr="IMG-20200316-WA0014.jpg"/>
          <p:cNvPicPr>
            <a:picLocks noChangeAspect="1"/>
          </p:cNvPicPr>
          <p:nvPr/>
        </p:nvPicPr>
        <p:blipFill>
          <a:blip r:embed="rId7"/>
          <a:srcRect l="14294" t="8496" r="8801"/>
          <a:stretch>
            <a:fillRect/>
          </a:stretch>
        </p:blipFill>
        <p:spPr>
          <a:xfrm>
            <a:off x="142844" y="1142984"/>
            <a:ext cx="4071966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magine 9" descr="IMG-20200316-WA0017.jpg"/>
          <p:cNvPicPr>
            <a:picLocks noChangeAspect="1"/>
          </p:cNvPicPr>
          <p:nvPr/>
        </p:nvPicPr>
        <p:blipFill>
          <a:blip r:embed="rId8" cstate="print"/>
          <a:srcRect t="17708" b="6250"/>
          <a:stretch>
            <a:fillRect/>
          </a:stretch>
        </p:blipFill>
        <p:spPr>
          <a:xfrm>
            <a:off x="4424794" y="142852"/>
            <a:ext cx="2576098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 descr="IMG-20200316-WA0021.jpg"/>
          <p:cNvPicPr>
            <a:picLocks noChangeAspect="1"/>
          </p:cNvPicPr>
          <p:nvPr/>
        </p:nvPicPr>
        <p:blipFill>
          <a:blip r:embed="rId9" cstate="print"/>
          <a:srcRect l="13889" t="8333" r="19444" b="16666"/>
          <a:stretch>
            <a:fillRect/>
          </a:stretch>
        </p:blipFill>
        <p:spPr>
          <a:xfrm>
            <a:off x="2928926" y="3786190"/>
            <a:ext cx="2047873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magine 12" descr="l-icona-vibrante-del-cuore-fatta-della-mano-multicolore-stampa-109587100.jpg"/>
          <p:cNvPicPr>
            <a:picLocks noChangeAspect="1"/>
          </p:cNvPicPr>
          <p:nvPr/>
        </p:nvPicPr>
        <p:blipFill>
          <a:blip r:embed="rId10" cstate="print"/>
          <a:srcRect l="13568" t="19351" r="18773" b="17548"/>
          <a:stretch>
            <a:fillRect/>
          </a:stretch>
        </p:blipFill>
        <p:spPr>
          <a:xfrm>
            <a:off x="4286248" y="2857496"/>
            <a:ext cx="733429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IMG-20200316-WA0020.jpg"/>
          <p:cNvPicPr>
            <a:picLocks noChangeAspect="1"/>
          </p:cNvPicPr>
          <p:nvPr/>
        </p:nvPicPr>
        <p:blipFill>
          <a:blip r:embed="rId2"/>
          <a:srcRect t="7143" r="18750" b="10714"/>
          <a:stretch>
            <a:fillRect/>
          </a:stretch>
        </p:blipFill>
        <p:spPr>
          <a:xfrm>
            <a:off x="142844" y="2214554"/>
            <a:ext cx="2000264" cy="4500594"/>
          </a:xfrm>
          <a:prstGeom prst="rect">
            <a:avLst/>
          </a:prstGeom>
        </p:spPr>
      </p:pic>
      <p:pic>
        <p:nvPicPr>
          <p:cNvPr id="5" name="Immagine 4" descr="IMG-20200316-WA0016.jpg"/>
          <p:cNvPicPr>
            <a:picLocks noChangeAspect="1"/>
          </p:cNvPicPr>
          <p:nvPr/>
        </p:nvPicPr>
        <p:blipFill>
          <a:blip r:embed="rId3"/>
          <a:srcRect l="3704" t="30208" r="12962" b="11458"/>
          <a:stretch>
            <a:fillRect/>
          </a:stretch>
        </p:blipFill>
        <p:spPr>
          <a:xfrm>
            <a:off x="2214546" y="3714752"/>
            <a:ext cx="3286148" cy="3000396"/>
          </a:xfrm>
          <a:prstGeom prst="rect">
            <a:avLst/>
          </a:prstGeom>
        </p:spPr>
      </p:pic>
      <p:pic>
        <p:nvPicPr>
          <p:cNvPr id="6" name="Immagine 5" descr="IMG-20200316-WA0012.jpg"/>
          <p:cNvPicPr>
            <a:picLocks noChangeAspect="1"/>
          </p:cNvPicPr>
          <p:nvPr/>
        </p:nvPicPr>
        <p:blipFill>
          <a:blip r:embed="rId4" cstate="print"/>
          <a:srcRect l="2807" t="16666" r="12523"/>
          <a:stretch>
            <a:fillRect/>
          </a:stretch>
        </p:blipFill>
        <p:spPr>
          <a:xfrm>
            <a:off x="5643570" y="3071810"/>
            <a:ext cx="3286148" cy="2571768"/>
          </a:xfrm>
          <a:prstGeom prst="rect">
            <a:avLst/>
          </a:prstGeom>
        </p:spPr>
      </p:pic>
      <p:sp>
        <p:nvSpPr>
          <p:cNvPr id="7" name="Cuore 6"/>
          <p:cNvSpPr/>
          <p:nvPr/>
        </p:nvSpPr>
        <p:spPr>
          <a:xfrm>
            <a:off x="7143768" y="3286124"/>
            <a:ext cx="785818" cy="928694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logo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5929330"/>
            <a:ext cx="3286148" cy="78581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 rot="20979341">
            <a:off x="11518" y="212476"/>
            <a:ext cx="4734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SCUOLA DELL’ INFANZIA</a:t>
            </a:r>
            <a:br>
              <a:rPr lang="it-IT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3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BUONCONVENTO</a:t>
            </a:r>
            <a:endParaRPr lang="it-IT" sz="3600" dirty="0">
              <a:solidFill>
                <a:srgbClr val="7030A0"/>
              </a:solidFill>
            </a:endParaRPr>
          </a:p>
        </p:txBody>
      </p:sp>
      <p:pic>
        <p:nvPicPr>
          <p:cNvPr id="13" name="Immagine 12" descr="IMG-20200316-WA0018.jpg"/>
          <p:cNvPicPr>
            <a:picLocks noChangeAspect="1"/>
          </p:cNvPicPr>
          <p:nvPr/>
        </p:nvPicPr>
        <p:blipFill>
          <a:blip r:embed="rId6" cstate="print"/>
          <a:srcRect t="22916" r="5555" b="20833"/>
          <a:stretch>
            <a:fillRect/>
          </a:stretch>
        </p:blipFill>
        <p:spPr>
          <a:xfrm>
            <a:off x="5643570" y="214290"/>
            <a:ext cx="3286148" cy="2786082"/>
          </a:xfrm>
          <a:prstGeom prst="rect">
            <a:avLst/>
          </a:prstGeom>
        </p:spPr>
      </p:pic>
      <p:pic>
        <p:nvPicPr>
          <p:cNvPr id="10" name="Immagine 9" descr="l-icona-vibrante-del-cuore-fatta-della-mano-multicolore-stampa-109587100.jpg"/>
          <p:cNvPicPr>
            <a:picLocks noChangeAspect="1"/>
          </p:cNvPicPr>
          <p:nvPr/>
        </p:nvPicPr>
        <p:blipFill>
          <a:blip r:embed="rId7" cstate="print"/>
          <a:srcRect l="12144" t="16226" r="16728" b="18870"/>
          <a:stretch>
            <a:fillRect/>
          </a:stretch>
        </p:blipFill>
        <p:spPr>
          <a:xfrm>
            <a:off x="4286248" y="349646"/>
            <a:ext cx="1285884" cy="1150528"/>
          </a:xfrm>
          <a:prstGeom prst="rect">
            <a:avLst/>
          </a:prstGeom>
        </p:spPr>
      </p:pic>
      <p:pic>
        <p:nvPicPr>
          <p:cNvPr id="14" name="Immagine 13" descr="IMG-20200313-WA00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1571612"/>
            <a:ext cx="3286115" cy="198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25</Words>
  <Application>Microsoft Office PowerPoint</Application>
  <PresentationFormat>Presentazione su schermo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SCUOLA DELL’ INFANZIA  BUONCONVENTO</vt:lpstr>
      <vt:lpstr>SCUOLA DELL’INFANZIA  BUONCONVENTO</vt:lpstr>
      <vt:lpstr>SCUOLA DELL’ INFANZIA  BUONCONVENTO</vt:lpstr>
      <vt:lpstr>Diapositiva 4</vt:lpstr>
      <vt:lpstr>SCUOLA DELL’ INFANZIA  BUONCONVENTO</vt:lpstr>
      <vt:lpstr>SCUOLA DELL’ INFANZIA          BUONCONVENTO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DELL’INFANZIA BUONCONVENTO</dc:title>
  <dc:creator>Elena</dc:creator>
  <cp:lastModifiedBy>Elena</cp:lastModifiedBy>
  <cp:revision>31</cp:revision>
  <dcterms:created xsi:type="dcterms:W3CDTF">2020-03-16T10:13:38Z</dcterms:created>
  <dcterms:modified xsi:type="dcterms:W3CDTF">2020-03-17T12:55:42Z</dcterms:modified>
</cp:coreProperties>
</file>