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6469" autoAdjust="0"/>
  </p:normalViewPr>
  <p:slideViewPr>
    <p:cSldViewPr snapToGrid="0">
      <p:cViewPr varScale="1">
        <p:scale>
          <a:sx n="89" d="100"/>
          <a:sy n="89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1008DE1-1096-4486-A96C-D56CE668C1E6}" type="datetime1">
              <a:rPr lang="it-IT" smtClean="0"/>
              <a:t>20/03/2020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0F3D29-49CE-4619-943B-B5281755DD06}" type="datetime1">
              <a:rPr lang="it-IT" smtClean="0"/>
              <a:pPr/>
              <a:t>20/03/2020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4" name="Grup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97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98" name="Grup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0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11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grpSp>
        <p:nvGrpSpPr>
          <p:cNvPr id="112" name="Grup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125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6" name="Segnaposto tes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26577-E9CE-459E-9896-9AFD1D388657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4BD0E0D-2457-4CDF-9D18-B5FDECE16F94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igura a mano libera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" name="Figura a mano libera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igura a mano libera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  <p:sp>
            <p:nvSpPr>
              <p:cNvPr id="21" name="Figura a mano libera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12" name="Figura a mano libera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D4CB81-D937-4348-B178-FCBBDDF622FB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3AF096-C42A-4880-A485-F4AE914541E1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10BDC8-324F-462B-83CB-68685DC6B87E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790DCC-127C-41EE-BC68-6B9595288956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A3505-741D-4515-A42B-F20F1019F564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36A9B-B2A9-4776-ACBE-E33504F2D07E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C6DB2-E8BB-444A-9DC0-5761023CE6C5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E37FCF-D7D4-4638-B985-327873A6F762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1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2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3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4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5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6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7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8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9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0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1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6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39" name="Segnaposto tes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7" name="Segnaposto immagine 33" descr="Segnaposto vuoto per aggiungere un'immagine. Fare clic sul segnaposto e selezionare l'immagine che si vuole aggiunger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0" name="Segnaposto tes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464C2C-AA97-4551-849F-F86554B2CE67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grpSp>
        <p:nvGrpSpPr>
          <p:cNvPr id="52" name="Grup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4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5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6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7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8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59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0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1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2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3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64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9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1" name="Segnaposto tes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84" name="Grup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6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7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89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0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1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2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3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4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5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6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78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2" name="Segnaposto tes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97" name="Grup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igura a mano libera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99" name="Figura a mano libera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0" name="Figura a mano libera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1" name="Figura a mano libera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2" name="Figura a mano libera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3" name="Figura a mano libera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4" name="Figura a mano libera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5" name="Figura a mano libera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6" name="Figura a mano libera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7" name="Figura a mano libera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8" name="Figura a mano libera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109" name="Figura a mano libera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80" name="Segnaposto immagine 33" descr="Segnaposto vuoto per aggiungere un'immagine. Fare clic sul segnaposto e selezionare l'immagine che si vuole aggiunger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CA6D33-76B3-4A1A-BD50-62E0A81D441D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DEC59B4-A826-484C-857C-DE4CF452D9F8}" type="datetime1">
              <a:rPr lang="it-IT" smtClean="0"/>
              <a:pPr/>
              <a:t>20/03/2020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62094" y="1164567"/>
            <a:ext cx="6858002" cy="2018580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1400" b="1" dirty="0" smtClean="0">
                <a:latin typeface="Comic Sans MS" panose="030F0702030302020204" pitchFamily="66" charset="0"/>
              </a:rPr>
              <a:t>SCUOLA DELL’INFANZIA DI BUONCONVENTO</a:t>
            </a:r>
            <a:br>
              <a:rPr lang="it-IT" sz="1400" b="1" dirty="0" smtClean="0">
                <a:latin typeface="Comic Sans MS" panose="030F0702030302020204" pitchFamily="66" charset="0"/>
              </a:rPr>
            </a:br>
            <a:r>
              <a:rPr lang="it-IT" sz="1400" b="1" dirty="0">
                <a:latin typeface="Comic Sans MS" panose="030F0702030302020204" pitchFamily="66" charset="0"/>
              </a:rPr>
              <a:t/>
            </a:r>
            <a:br>
              <a:rPr lang="it-IT" sz="1400" b="1" dirty="0">
                <a:latin typeface="Comic Sans MS" panose="030F0702030302020204" pitchFamily="66" charset="0"/>
              </a:rPr>
            </a:br>
            <a:r>
              <a:rPr lang="it-IT" sz="1400" b="1" dirty="0" smtClean="0">
                <a:latin typeface="Comic Sans MS" panose="030F0702030302020204" pitchFamily="66" charset="0"/>
              </a:rPr>
              <a:t/>
            </a:r>
            <a:br>
              <a:rPr lang="it-IT" sz="1400" b="1" dirty="0" smtClean="0">
                <a:latin typeface="Comic Sans MS" panose="030F0702030302020204" pitchFamily="66" charset="0"/>
              </a:rPr>
            </a:br>
            <a:r>
              <a:rPr lang="it-IT" sz="1400" b="1" dirty="0">
                <a:latin typeface="Comic Sans MS" panose="030F0702030302020204" pitchFamily="66" charset="0"/>
              </a:rPr>
              <a:t/>
            </a:r>
            <a:br>
              <a:rPr lang="it-IT" sz="1400" b="1" dirty="0">
                <a:latin typeface="Comic Sans MS" panose="030F0702030302020204" pitchFamily="66" charset="0"/>
              </a:rPr>
            </a:br>
            <a:r>
              <a:rPr lang="it-IT" sz="1400" b="1" dirty="0" smtClean="0">
                <a:latin typeface="Comic Sans MS" panose="030F0702030302020204" pitchFamily="66" charset="0"/>
              </a:rPr>
              <a:t/>
            </a:r>
            <a:br>
              <a:rPr lang="it-IT" sz="1400" b="1" dirty="0" smtClean="0">
                <a:latin typeface="Comic Sans MS" panose="030F0702030302020204" pitchFamily="66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Roberto Piumini ha scritto per noi bambini questa filastrocca: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29864" y="3733799"/>
            <a:ext cx="5093748" cy="1614577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/>
              <a:t>Che cos’è che in aria vola?</a:t>
            </a:r>
          </a:p>
          <a:p>
            <a:pPr rtl="0"/>
            <a:r>
              <a:rPr lang="it-IT" dirty="0" smtClean="0"/>
              <a:t>C’è qualcosa che non so?</a:t>
            </a:r>
          </a:p>
          <a:p>
            <a:pPr rtl="0"/>
            <a:r>
              <a:rPr lang="it-IT" dirty="0" smtClean="0"/>
              <a:t>Come mai non si va a scuola? </a:t>
            </a:r>
          </a:p>
          <a:p>
            <a:pPr rtl="0"/>
            <a:r>
              <a:rPr lang="it-IT" dirty="0" smtClean="0"/>
              <a:t>Ora ne parliamo un po’.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34348" y="1683589"/>
            <a:ext cx="5257652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Chi si vuole bene, può </a:t>
            </a:r>
          </a:p>
          <a:p>
            <a:pPr marL="0" indent="0">
              <a:buNone/>
            </a:pPr>
            <a:r>
              <a:rPr lang="it-IT" dirty="0" smtClean="0"/>
              <a:t>mantenere una distanza: </a:t>
            </a:r>
          </a:p>
          <a:p>
            <a:pPr marL="0" indent="0">
              <a:buNone/>
            </a:pPr>
            <a:r>
              <a:rPr lang="it-IT" dirty="0" smtClean="0"/>
              <a:t>baci e abbracci adesso no, </a:t>
            </a:r>
          </a:p>
          <a:p>
            <a:pPr marL="0" indent="0">
              <a:buNone/>
            </a:pPr>
            <a:r>
              <a:rPr lang="it-IT" dirty="0" smtClean="0"/>
              <a:t>ma parole in abbondanza.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Le parole sono doni, </a:t>
            </a:r>
          </a:p>
          <a:p>
            <a:pPr marL="0" indent="0">
              <a:buNone/>
            </a:pPr>
            <a:r>
              <a:rPr lang="it-IT" dirty="0" smtClean="0"/>
              <a:t>sono semi da mandare, </a:t>
            </a:r>
          </a:p>
          <a:p>
            <a:pPr marL="0" indent="0">
              <a:buNone/>
            </a:pPr>
            <a:r>
              <a:rPr lang="it-IT" dirty="0" smtClean="0"/>
              <a:t>perché sono semi buoni, </a:t>
            </a:r>
          </a:p>
          <a:p>
            <a:pPr marL="0" indent="0">
              <a:buNone/>
            </a:pPr>
            <a:r>
              <a:rPr lang="it-IT" dirty="0" smtClean="0"/>
              <a:t>a chi noi vogliamo amare.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9" r="7502" b="10188"/>
          <a:stretch/>
        </p:blipFill>
        <p:spPr>
          <a:xfrm>
            <a:off x="128537" y="983412"/>
            <a:ext cx="6315395" cy="50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Io, tu, e tutta la gente, </a:t>
            </a:r>
          </a:p>
          <a:p>
            <a:pPr marL="0" indent="0">
              <a:buNone/>
            </a:pPr>
            <a:r>
              <a:rPr lang="it-IT" dirty="0" smtClean="0"/>
              <a:t>con prudenza e attenzione, </a:t>
            </a:r>
          </a:p>
          <a:p>
            <a:pPr marL="0" indent="0">
              <a:buNone/>
            </a:pPr>
            <a:r>
              <a:rPr lang="it-IT" dirty="0" smtClean="0"/>
              <a:t>batteremo certamente </a:t>
            </a:r>
          </a:p>
          <a:p>
            <a:pPr marL="0" indent="0">
              <a:buNone/>
            </a:pPr>
            <a:r>
              <a:rPr lang="it-IT" dirty="0" smtClean="0"/>
              <a:t>l’antipatico birbone.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 magari, quando avremo </a:t>
            </a:r>
          </a:p>
          <a:p>
            <a:pPr marL="0" indent="0">
              <a:buNone/>
            </a:pPr>
            <a:r>
              <a:rPr lang="it-IT" dirty="0" smtClean="0"/>
              <a:t>superato questa prova, </a:t>
            </a:r>
          </a:p>
          <a:p>
            <a:pPr marL="0" indent="0">
              <a:buNone/>
            </a:pPr>
            <a:r>
              <a:rPr lang="it-IT" dirty="0" smtClean="0"/>
              <a:t>tutti insieme impareremo </a:t>
            </a:r>
          </a:p>
          <a:p>
            <a:pPr marL="0" indent="0">
              <a:buNone/>
            </a:pPr>
            <a:r>
              <a:rPr lang="it-IT" dirty="0" smtClean="0"/>
              <a:t>una vita saggia e nuova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59" y="1128868"/>
            <a:ext cx="6224555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8595" y="1733909"/>
            <a:ext cx="5965019" cy="219973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GRAZIE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BAMBINI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it-IT" dirty="0" smtClean="0"/>
              <a:t>Virus porta la corona</a:t>
            </a:r>
          </a:p>
          <a:p>
            <a:pPr marL="0" indent="0" rtl="0">
              <a:buNone/>
            </a:pPr>
            <a:r>
              <a:rPr lang="it-IT" dirty="0" smtClean="0"/>
              <a:t>ma di certo non è un re</a:t>
            </a:r>
          </a:p>
          <a:p>
            <a:pPr marL="0" indent="0" rtl="0">
              <a:buNone/>
            </a:pPr>
            <a:r>
              <a:rPr lang="it-IT" dirty="0"/>
              <a:t>e</a:t>
            </a:r>
            <a:r>
              <a:rPr lang="it-IT" dirty="0" smtClean="0"/>
              <a:t> nemmeno una persona:</a:t>
            </a:r>
          </a:p>
          <a:p>
            <a:pPr marL="0" indent="0" rtl="0">
              <a:buNone/>
            </a:pPr>
            <a:r>
              <a:rPr lang="it-IT" dirty="0"/>
              <a:t>m</a:t>
            </a:r>
            <a:r>
              <a:rPr lang="it-IT" dirty="0" smtClean="0"/>
              <a:t>a allora, che cos’è?</a:t>
            </a:r>
          </a:p>
          <a:p>
            <a:pPr marL="0" indent="0" rtl="0">
              <a:buNone/>
            </a:pPr>
            <a:endParaRPr lang="it-IT" dirty="0"/>
          </a:p>
          <a:p>
            <a:pPr marL="0" indent="0" rtl="0">
              <a:buNone/>
            </a:pPr>
            <a:r>
              <a:rPr lang="it-IT" dirty="0" smtClean="0"/>
              <a:t>E’ un tipaccio piccolino, </a:t>
            </a:r>
          </a:p>
          <a:p>
            <a:pPr marL="0" indent="0" rtl="0">
              <a:buNone/>
            </a:pPr>
            <a:r>
              <a:rPr lang="it-IT" dirty="0" smtClean="0"/>
              <a:t>così piccolo che proprio,</a:t>
            </a:r>
          </a:p>
          <a:p>
            <a:pPr marL="0" indent="0" rtl="0">
              <a:buNone/>
            </a:pPr>
            <a:r>
              <a:rPr lang="it-IT" dirty="0"/>
              <a:t>p</a:t>
            </a:r>
            <a:r>
              <a:rPr lang="it-IT" dirty="0" smtClean="0"/>
              <a:t>er vederlo da vicino, </a:t>
            </a:r>
          </a:p>
          <a:p>
            <a:pPr marL="0" indent="0" rtl="0">
              <a:buNone/>
            </a:pPr>
            <a:r>
              <a:rPr lang="it-IT" dirty="0"/>
              <a:t>d</a:t>
            </a:r>
            <a:r>
              <a:rPr lang="it-IT" dirty="0" smtClean="0"/>
              <a:t>evi avere il microscopio.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18011" r="12949" b="11647"/>
          <a:stretch/>
        </p:blipFill>
        <p:spPr>
          <a:xfrm>
            <a:off x="4757814" y="3731178"/>
            <a:ext cx="4847551" cy="29674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6794" r="5346" b="10818"/>
          <a:stretch/>
        </p:blipFill>
        <p:spPr>
          <a:xfrm>
            <a:off x="6918384" y="222850"/>
            <a:ext cx="4644922" cy="32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4317" y="1752600"/>
            <a:ext cx="4619297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E’ un tipetto velenoso,</a:t>
            </a:r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he mai fermo se ne sta:</a:t>
            </a:r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dirty="0" smtClean="0"/>
              <a:t>nvadente e dispettoso,</a:t>
            </a:r>
          </a:p>
          <a:p>
            <a:pPr marL="0" indent="0">
              <a:buNone/>
            </a:pPr>
            <a:r>
              <a:rPr lang="it-IT" dirty="0" smtClean="0"/>
              <a:t>Vuol andarsene qua e là.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E’ invisibile e leggero</a:t>
            </a:r>
          </a:p>
          <a:p>
            <a:pPr marL="0" indent="0">
              <a:buNone/>
            </a:pPr>
            <a:r>
              <a:rPr lang="it-IT" dirty="0" smtClean="0"/>
              <a:t>e, pericolosamente, </a:t>
            </a:r>
          </a:p>
          <a:p>
            <a:pPr marL="0" indent="0">
              <a:buNone/>
            </a:pPr>
            <a:r>
              <a:rPr lang="it-IT" dirty="0" smtClean="0"/>
              <a:t>microscopico guerriero, </a:t>
            </a:r>
          </a:p>
          <a:p>
            <a:pPr marL="0" indent="0">
              <a:buNone/>
            </a:pPr>
            <a:r>
              <a:rPr lang="it-IT" dirty="0" smtClean="0"/>
              <a:t>vuole entrare nella gente.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1" b="21509"/>
          <a:stretch/>
        </p:blipFill>
        <p:spPr>
          <a:xfrm>
            <a:off x="522257" y="1524000"/>
            <a:ext cx="5699553" cy="42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Ma la gente siamo noi, </a:t>
            </a:r>
          </a:p>
          <a:p>
            <a:pPr marL="0" indent="0">
              <a:buNone/>
            </a:pPr>
            <a:r>
              <a:rPr lang="it-IT" dirty="0" smtClean="0"/>
              <a:t>io, te, e tutte le persone: </a:t>
            </a:r>
          </a:p>
          <a:p>
            <a:pPr marL="0" indent="0">
              <a:buNone/>
            </a:pPr>
            <a:r>
              <a:rPr lang="it-IT" dirty="0" smtClean="0"/>
              <a:t>ma io posso, e anche tu puoi, </a:t>
            </a:r>
          </a:p>
          <a:p>
            <a:pPr marL="0" indent="0">
              <a:buNone/>
            </a:pPr>
            <a:r>
              <a:rPr lang="it-IT" dirty="0" smtClean="0"/>
              <a:t>lasciar fuori quel briccone.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Se ti scappa uno starnuto,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tarnutisci nel tuo braccio: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toppa il volo di quel bruto:</a:t>
            </a:r>
          </a:p>
          <a:p>
            <a:pPr marL="0" indent="0">
              <a:buNone/>
            </a:pPr>
            <a:r>
              <a:rPr lang="it-IT" dirty="0"/>
              <a:t>t</a:t>
            </a:r>
            <a:r>
              <a:rPr lang="it-IT" dirty="0" smtClean="0"/>
              <a:t>u lo fai, e anch’io lo faccio.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6793" r="4285" b="17610"/>
          <a:stretch/>
        </p:blipFill>
        <p:spPr>
          <a:xfrm rot="16200000">
            <a:off x="6217785" y="24015"/>
            <a:ext cx="4459855" cy="65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6075" y="1752600"/>
            <a:ext cx="4567538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Quando esci, appena torni,</a:t>
            </a:r>
          </a:p>
          <a:p>
            <a:pPr marL="0" indent="0">
              <a:buNone/>
            </a:pPr>
            <a:r>
              <a:rPr lang="it-IT" dirty="0"/>
              <a:t>v</a:t>
            </a:r>
            <a:r>
              <a:rPr lang="it-IT" dirty="0" smtClean="0"/>
              <a:t>a’ a lavare le tue mani:</a:t>
            </a:r>
          </a:p>
          <a:p>
            <a:pPr marL="0" indent="0">
              <a:buNone/>
            </a:pPr>
            <a:r>
              <a:rPr lang="it-IT" dirty="0"/>
              <a:t>o</a:t>
            </a:r>
            <a:r>
              <a:rPr lang="it-IT" dirty="0" smtClean="0"/>
              <a:t>gni volta, tutti i giorni,</a:t>
            </a:r>
          </a:p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on solo oggi, anche domani.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Lava con acqua e sapone,</a:t>
            </a:r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 smtClean="0"/>
              <a:t>ava a lungo, e con cura, </a:t>
            </a:r>
          </a:p>
          <a:p>
            <a:pPr marL="0" indent="0">
              <a:buNone/>
            </a:pPr>
            <a:r>
              <a:rPr lang="it-IT" dirty="0" smtClean="0"/>
              <a:t>e così, se c’è, il birbone</a:t>
            </a:r>
          </a:p>
          <a:p>
            <a:pPr marL="0" indent="0">
              <a:buNone/>
            </a:pPr>
            <a:r>
              <a:rPr lang="it-IT" dirty="0"/>
              <a:t>v</a:t>
            </a:r>
            <a:r>
              <a:rPr lang="it-IT" dirty="0" smtClean="0"/>
              <a:t>a giù con la sciacquatura.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2" b="22013"/>
          <a:stretch/>
        </p:blipFill>
        <p:spPr>
          <a:xfrm>
            <a:off x="318710" y="741871"/>
            <a:ext cx="5519855" cy="4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Non toccare, con le dita,</a:t>
            </a:r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 smtClean="0"/>
              <a:t>a tua bocca, il naso, gli occhi:</a:t>
            </a:r>
          </a:p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on che sia proibita,</a:t>
            </a:r>
          </a:p>
          <a:p>
            <a:pPr marL="0" indent="0">
              <a:buNone/>
            </a:pPr>
            <a:r>
              <a:rPr lang="it-IT" dirty="0"/>
              <a:t>p</a:t>
            </a:r>
            <a:r>
              <a:rPr lang="it-IT" dirty="0" smtClean="0"/>
              <a:t>erò è meglio che non tocchi.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Quando incontri della gente,</a:t>
            </a:r>
          </a:p>
          <a:p>
            <a:pPr marL="0" indent="0">
              <a:buNone/>
            </a:pPr>
            <a:r>
              <a:rPr lang="it-IT" dirty="0"/>
              <a:t>r</a:t>
            </a:r>
            <a:r>
              <a:rPr lang="it-IT" dirty="0" smtClean="0"/>
              <a:t>imanete un po’ lontani: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i può stare allegramente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enza stringersi le mani.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7485" r="-3578" b="10690"/>
          <a:stretch/>
        </p:blipFill>
        <p:spPr>
          <a:xfrm>
            <a:off x="5952856" y="304800"/>
            <a:ext cx="6011982" cy="55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0746" y="1752600"/>
            <a:ext cx="4282867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Baci e abbracci? Non li dare:</a:t>
            </a:r>
          </a:p>
          <a:p>
            <a:pPr marL="0" indent="0">
              <a:buNone/>
            </a:pPr>
            <a:r>
              <a:rPr lang="it-IT" dirty="0" err="1"/>
              <a:t>f</a:t>
            </a:r>
            <a:r>
              <a:rPr lang="it-IT" dirty="0" err="1" smtClean="0"/>
              <a:t>inchè</a:t>
            </a:r>
            <a:r>
              <a:rPr lang="it-IT" dirty="0" smtClean="0"/>
              <a:t> in giro quel tipaccio,</a:t>
            </a:r>
          </a:p>
          <a:p>
            <a:pPr marL="0" indent="0">
              <a:buNone/>
            </a:pPr>
            <a:r>
              <a:rPr lang="it-IT" dirty="0"/>
              <a:t>è</a:t>
            </a:r>
            <a:r>
              <a:rPr lang="it-IT" dirty="0" smtClean="0"/>
              <a:t> prudente rimandare</a:t>
            </a:r>
          </a:p>
          <a:p>
            <a:pPr marL="0" indent="0">
              <a:buNone/>
            </a:pPr>
            <a:r>
              <a:rPr lang="it-IT" dirty="0"/>
              <a:t>o</a:t>
            </a:r>
            <a:r>
              <a:rPr lang="it-IT" dirty="0" smtClean="0"/>
              <a:t>gni bacio e ogni abbraccio.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C’è qualcuno mascherato,</a:t>
            </a:r>
          </a:p>
          <a:p>
            <a:pPr marL="0" indent="0">
              <a:buNone/>
            </a:pPr>
            <a:r>
              <a:rPr lang="it-IT" dirty="0"/>
              <a:t>m</a:t>
            </a:r>
            <a:r>
              <a:rPr lang="it-IT" dirty="0" smtClean="0"/>
              <a:t>a non è per Carnevale,</a:t>
            </a:r>
          </a:p>
          <a:p>
            <a:pPr marL="0" indent="0">
              <a:buNone/>
            </a:pPr>
            <a:r>
              <a:rPr lang="it-IT" dirty="0" smtClean="0"/>
              <a:t>e non è un bandito armato</a:t>
            </a:r>
          </a:p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he ti vuol fare del male.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280304"/>
            <a:ext cx="6110892" cy="44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E’ una maschera gentile </a:t>
            </a:r>
          </a:p>
          <a:p>
            <a:pPr marL="0" indent="0">
              <a:buNone/>
            </a:pPr>
            <a:r>
              <a:rPr lang="it-IT" dirty="0" smtClean="0"/>
              <a:t>per filtrare il suo respiro: </a:t>
            </a:r>
          </a:p>
          <a:p>
            <a:pPr marL="0" indent="0">
              <a:buNone/>
            </a:pPr>
            <a:r>
              <a:rPr lang="it-IT" dirty="0" smtClean="0"/>
              <a:t>perché quel tipaccio vile </a:t>
            </a:r>
          </a:p>
          <a:p>
            <a:pPr marL="0" indent="0">
              <a:buNone/>
            </a:pPr>
            <a:r>
              <a:rPr lang="it-IT" dirty="0" smtClean="0"/>
              <a:t>se ne vada meno in giro.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 fin quando quel tipaccio </a:t>
            </a:r>
          </a:p>
          <a:p>
            <a:pPr marL="0" indent="0">
              <a:buNone/>
            </a:pPr>
            <a:r>
              <a:rPr lang="it-IT" dirty="0" smtClean="0"/>
              <a:t>se ne va, dannoso, in giro, </a:t>
            </a:r>
          </a:p>
          <a:p>
            <a:pPr marL="0" indent="0">
              <a:buNone/>
            </a:pPr>
            <a:r>
              <a:rPr lang="it-IT" dirty="0" smtClean="0"/>
              <a:t>caro amico, sai che faccio? </a:t>
            </a:r>
          </a:p>
          <a:p>
            <a:pPr marL="0" indent="0">
              <a:buNone/>
            </a:pPr>
            <a:r>
              <a:rPr lang="it-IT" dirty="0" smtClean="0"/>
              <a:t>Io in casa mi ritiro.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8303" r="19252" b="4654"/>
          <a:stretch/>
        </p:blipFill>
        <p:spPr>
          <a:xfrm rot="16983562">
            <a:off x="6330097" y="439753"/>
            <a:ext cx="4205719" cy="63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1562" y="1752600"/>
            <a:ext cx="4028536" cy="422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E’ un’idea straordinaria, </a:t>
            </a:r>
          </a:p>
          <a:p>
            <a:pPr marL="0" indent="0">
              <a:buNone/>
            </a:pPr>
            <a:r>
              <a:rPr lang="it-IT" dirty="0" smtClean="0"/>
              <a:t>dato che la scuola è chiusa, </a:t>
            </a:r>
          </a:p>
          <a:p>
            <a:pPr marL="0" indent="0">
              <a:buNone/>
            </a:pPr>
            <a:r>
              <a:rPr lang="it-IT" dirty="0" smtClean="0"/>
              <a:t>fino a che, fuori, nell’aria, </a:t>
            </a:r>
          </a:p>
          <a:p>
            <a:pPr marL="0" indent="0">
              <a:buNone/>
            </a:pPr>
            <a:r>
              <a:rPr lang="it-IT" dirty="0" smtClean="0"/>
              <a:t>quel tipaccio gira e vola.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 gli amici, e i parenti?</a:t>
            </a:r>
          </a:p>
          <a:p>
            <a:pPr marL="0" indent="0">
              <a:buNone/>
            </a:pPr>
            <a:r>
              <a:rPr lang="it-IT" dirty="0" smtClean="0"/>
              <a:t>Anche in casa, stando fermo, </a:t>
            </a:r>
          </a:p>
          <a:p>
            <a:pPr marL="0" indent="0">
              <a:buNone/>
            </a:pPr>
            <a:r>
              <a:rPr lang="it-IT" dirty="0" smtClean="0"/>
              <a:t>tu li vedi e li senti: </a:t>
            </a:r>
          </a:p>
          <a:p>
            <a:pPr marL="0" indent="0">
              <a:buNone/>
            </a:pPr>
            <a:r>
              <a:rPr lang="it-IT" dirty="0" smtClean="0"/>
              <a:t>state insieme sullo schermo.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22264"/>
          <a:stretch/>
        </p:blipFill>
        <p:spPr>
          <a:xfrm rot="15680921">
            <a:off x="907616" y="362272"/>
            <a:ext cx="3057621" cy="42891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16352" r="4087" b="30692"/>
          <a:stretch/>
        </p:blipFill>
        <p:spPr>
          <a:xfrm>
            <a:off x="8824822" y="728927"/>
            <a:ext cx="3036498" cy="36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ustrazione natur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40_TF03431377.potx" id="{4A9228DC-24B8-4FB6-B608-D7A41AA068FF}" vid="{DD4AB564-C0F8-40A4-819D-C47843D8BB03}"/>
    </a:ext>
  </a:extLst>
</a:theme>
</file>

<file path=ppt/theme/theme2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tema naturale, modello con paesaggio illustrato (widescreen)</Template>
  <TotalTime>138</TotalTime>
  <Words>504</Words>
  <Application>Microsoft Office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Segoe Print</vt:lpstr>
      <vt:lpstr>Illustrazione natura 16x9</vt:lpstr>
      <vt:lpstr>SCUOLA DELL’INFANZIA DI BUONCONVENTO     Roberto Piumini ha scritto per noi bambini questa filastrocca: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 BAMBINI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DI BUONCONVENTO     Roberto Piumini ha scritto per noi bambini questa filastrocca: </dc:title>
  <dc:creator>Roberta</dc:creator>
  <cp:lastModifiedBy>Roberta</cp:lastModifiedBy>
  <cp:revision>19</cp:revision>
  <dcterms:created xsi:type="dcterms:W3CDTF">2020-03-20T15:23:34Z</dcterms:created>
  <dcterms:modified xsi:type="dcterms:W3CDTF">2020-03-20T17:55:14Z</dcterms:modified>
</cp:coreProperties>
</file>